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0774F-2736-40FD-9A9A-2593627F2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1ED79-4F10-456E-BC03-33916BD14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BFA67-8CCA-480F-A173-EE2D27FE2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CAAF-E01F-4E6B-9427-6C088702740D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AFA2D-CE51-4CD8-9543-A6AD7B10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E271B-D513-406E-B342-412C2193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DCC-B3E2-4FFE-AF52-943547406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9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56D30-2B52-4CD8-9D9C-D49A5837A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DC1A04-B8E3-4F1A-8D47-1237F99E4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4162E-B24D-478E-A141-17BA61D4E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CAAF-E01F-4E6B-9427-6C088702740D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4D31B-838F-4B6E-8777-C61AC853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97C7E-D711-4543-80FA-F3C4A135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DCC-B3E2-4FFE-AF52-943547406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6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11F8CF-21CE-41C3-8934-63B87FB51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24350-EBD4-4B5E-AC02-25FD3E38C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1CE28-07FD-44A1-87E0-99A3BCDDC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CAAF-E01F-4E6B-9427-6C088702740D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B9ACE-935B-40A8-8E59-7949F788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82D36-ECB1-43A9-A868-BCD7655E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DCC-B3E2-4FFE-AF52-943547406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6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6F79F-8CCB-42AE-807E-8537209DA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7DEBF-BEF2-4FE0-9ED4-58A3AE36F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4CF24-CF71-4FF3-AC98-C0A1C023E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CAAF-E01F-4E6B-9427-6C088702740D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B5BC3-F301-453F-BDCD-E357671ED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FB972-D8AB-407C-87A6-0719168B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DCC-B3E2-4FFE-AF52-943547406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B87EC-F779-4E18-9967-EA0109BF7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8E19E-A97F-4F78-A6D7-C984707BD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8A249-BE1A-4894-A816-9BCE60FAD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CAAF-E01F-4E6B-9427-6C088702740D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20E11-83C8-4C88-97E4-EF9CEC6BB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3C2CB-77B3-443A-BDD6-A316DDD6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DCC-B3E2-4FFE-AF52-943547406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6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00C46-2677-47B0-BDED-BFEDDD99A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698AF-36D1-44BA-99B3-3BC9090FA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21308-10DE-42E4-9047-3EC720652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408B2-4F7E-4475-8D64-76970B5A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CAAF-E01F-4E6B-9427-6C088702740D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67417-D847-43E0-8AA9-D33CB36E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A47B4-50BF-4C96-AFC1-4DC34039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DCC-B3E2-4FFE-AF52-943547406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8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94550-87A6-44F6-913F-88FE26858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4DBC2-CF0B-48A5-AB41-70C3D0362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CF41-B786-45AB-A020-3C455971F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774965-2A48-40A7-88FD-85F6B8808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AE466B-96E3-4381-916A-C0E4F4F63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A7DEDC-6F3D-4709-A1AD-D9948B86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CAAF-E01F-4E6B-9427-6C088702740D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FB49AB-07ED-4A4F-B2BC-28A623D1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1CD88-2A07-456A-BA08-A27348AE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DCC-B3E2-4FFE-AF52-943547406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2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F6D4A-ED1A-4C3B-A41F-281E1BD4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FCA11-50C1-41F2-9FD9-A39FC819F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CAAF-E01F-4E6B-9427-6C088702740D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89B08-94C3-4DA4-B0B9-5EBBB0114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074DF-F362-4D6C-B00B-70C9F5BB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DCC-B3E2-4FFE-AF52-943547406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2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E3CDBD-4C64-477A-BC6E-9ACA1A4A7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CAAF-E01F-4E6B-9427-6C088702740D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B457B2-4DDD-4BAB-B7B8-94960BB15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FEFEF-CAAD-4943-B9D7-26E5F742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DCC-B3E2-4FFE-AF52-943547406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8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4FC56-9163-481D-B388-7627A63B0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C8D43-A7D2-415A-ACF6-205C923D6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75340-AB2A-4BE7-AA7A-1608F186B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82597-6A87-4678-B4C8-0AB17663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CAAF-E01F-4E6B-9427-6C088702740D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6A12D-BA09-4304-B14F-380541E20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0C19B-93A5-47AA-94CF-A28590BD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DCC-B3E2-4FFE-AF52-943547406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0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ABA97-3704-48BA-9831-6AF9884A1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662B5-669E-4CB7-8DAD-0152FB17C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5ECE3-1991-428E-8060-B2ADA1DA9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C3DC0-29DE-4CA5-AE3C-CA9E3DE0B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CAAF-E01F-4E6B-9427-6C088702740D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3538A-723E-487D-BFEA-22D3967A3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8A9A9-6DD2-456D-811F-1DC8D5E0B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DCC-B3E2-4FFE-AF52-943547406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2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D06FB3-A058-4948-B15E-FB5959A0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9339A-80D2-4C53-86B8-1B4487F29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BAE4E-69C0-4701-9CFF-0F20058D0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8CAAF-E01F-4E6B-9427-6C088702740D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5A219-B619-44D0-94AA-2E7D8ED69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7E672-719F-4E12-A2AF-81641DD19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23DCC-B3E2-4FFE-AF52-943547406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6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32B4D2-4605-4F20-A181-B135F63F5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E0033-D17A-423F-9B5F-58E5282D8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Renewable or non-renewable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F1919C-3AA3-4949-B8AE-031EB845E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Which resource is better and why.</a:t>
            </a:r>
          </a:p>
          <a:p>
            <a:r>
              <a:rPr lang="en-US" dirty="0">
                <a:solidFill>
                  <a:srgbClr val="FFFFFF"/>
                </a:solidFill>
              </a:rPr>
              <a:t>Advantages &amp; disadvantages</a:t>
            </a:r>
          </a:p>
          <a:p>
            <a:r>
              <a:rPr lang="en-US" dirty="0">
                <a:solidFill>
                  <a:srgbClr val="FFFFFF"/>
                </a:solidFill>
              </a:rPr>
              <a:t>Compare &amp; contrast</a:t>
            </a:r>
          </a:p>
        </p:txBody>
      </p:sp>
    </p:spTree>
    <p:extLst>
      <p:ext uri="{BB962C8B-B14F-4D97-AF65-F5344CB8AC3E}">
        <p14:creationId xmlns:p14="http://schemas.microsoft.com/office/powerpoint/2010/main" val="262605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AEA23E-5522-45E0-BF6A-2E08960D23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05ACF-001F-4A2E-A0C5-4F2B19826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100" dirty="0"/>
              <a:t>What are renewable and non-renewable resources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D130B-1A41-4991-9BD7-A8B5341C2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dirty="0"/>
              <a:t>Renewable resources are resources that can grow back or you won’t run out of. Non-renewable resources are resources that will eventually run out if you use too much or all of it.</a:t>
            </a:r>
          </a:p>
        </p:txBody>
      </p:sp>
    </p:spTree>
    <p:extLst>
      <p:ext uri="{BB962C8B-B14F-4D97-AF65-F5344CB8AC3E}">
        <p14:creationId xmlns:p14="http://schemas.microsoft.com/office/powerpoint/2010/main" val="68239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nature, outdoor, cloud&#10;&#10;Description automatically generated">
            <a:extLst>
              <a:ext uri="{FF2B5EF4-FFF2-40B4-BE49-F238E27FC236}">
                <a16:creationId xmlns:a16="http://schemas.microsoft.com/office/drawing/2014/main" id="{C2E22017-199A-45E9-93FB-0CFC86162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CBAC39-2A97-4C1D-8E38-0F62DB0B4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Some renewable resources are…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88C32-1F04-42EE-9BC6-46A4F8B89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en-US" sz="1900" b="1" dirty="0">
                <a:solidFill>
                  <a:srgbClr val="FFFFFF"/>
                </a:solidFill>
              </a:rPr>
              <a:t>Biomass - </a:t>
            </a:r>
            <a:r>
              <a:rPr lang="en-US" sz="1900" dirty="0">
                <a:solidFill>
                  <a:srgbClr val="FFFFFF"/>
                </a:solidFill>
              </a:rPr>
              <a:t>Biomass is plant or animal material used as fuel to produce electricity or heat</a:t>
            </a:r>
            <a:endParaRPr lang="en-US" sz="1900" b="1" dirty="0">
              <a:solidFill>
                <a:srgbClr val="FFFFFF"/>
              </a:solidFill>
            </a:endParaRPr>
          </a:p>
          <a:p>
            <a:r>
              <a:rPr lang="en-US" sz="1900" b="1" dirty="0">
                <a:solidFill>
                  <a:srgbClr val="FFFFFF"/>
                </a:solidFill>
              </a:rPr>
              <a:t>Hydropower - </a:t>
            </a:r>
            <a:r>
              <a:rPr lang="en-US" sz="1900" dirty="0">
                <a:solidFill>
                  <a:srgbClr val="FFFFFF"/>
                </a:solidFill>
              </a:rPr>
              <a:t>Hydropower or water power is power derived from the energy of falling or fast-running water, which may be harnessed for useful purposes</a:t>
            </a:r>
            <a:endParaRPr lang="en-US" sz="1900" b="1" dirty="0">
              <a:solidFill>
                <a:srgbClr val="FFFFFF"/>
              </a:solidFill>
            </a:endParaRPr>
          </a:p>
          <a:p>
            <a:r>
              <a:rPr lang="en-US" sz="1900" b="1" dirty="0">
                <a:solidFill>
                  <a:srgbClr val="FFFFFF"/>
                </a:solidFill>
              </a:rPr>
              <a:t>geothermal</a:t>
            </a:r>
            <a:r>
              <a:rPr lang="en-US" sz="1900" dirty="0">
                <a:solidFill>
                  <a:srgbClr val="FFFFFF"/>
                </a:solidFill>
              </a:rPr>
              <a:t> - Geothermal energy is the thermal energy generated and stored in the Earth</a:t>
            </a:r>
          </a:p>
          <a:p>
            <a:r>
              <a:rPr lang="en-US" sz="1900" b="1" dirty="0">
                <a:solidFill>
                  <a:srgbClr val="FFFFFF"/>
                </a:solidFill>
              </a:rPr>
              <a:t>Wind - </a:t>
            </a:r>
            <a:r>
              <a:rPr lang="en-US" sz="1900" dirty="0">
                <a:solidFill>
                  <a:srgbClr val="FFFFFF"/>
                </a:solidFill>
              </a:rPr>
              <a:t>Wind energy or wind power describes the process by which wind is used to generate electricity</a:t>
            </a:r>
            <a:endParaRPr lang="en-US" sz="1900" b="1" dirty="0">
              <a:solidFill>
                <a:srgbClr val="FFFFFF"/>
              </a:solidFill>
            </a:endParaRPr>
          </a:p>
          <a:p>
            <a:r>
              <a:rPr lang="en-US" sz="1900" b="1" dirty="0">
                <a:solidFill>
                  <a:srgbClr val="FFFFFF"/>
                </a:solidFill>
              </a:rPr>
              <a:t>solar - </a:t>
            </a:r>
            <a:r>
              <a:rPr lang="en-US" sz="1900" dirty="0">
                <a:solidFill>
                  <a:srgbClr val="FFFFFF"/>
                </a:solidFill>
              </a:rPr>
              <a:t>Solar energy is radiant light and heat from the Sun that is harnessed using a range of ever-evolving technologies such as solar heating, photovoltaics, solar thermal energy, solar architecture, molten salt power plants and artificial photosynthesis</a:t>
            </a:r>
          </a:p>
        </p:txBody>
      </p:sp>
    </p:spTree>
    <p:extLst>
      <p:ext uri="{BB962C8B-B14F-4D97-AF65-F5344CB8AC3E}">
        <p14:creationId xmlns:p14="http://schemas.microsoft.com/office/powerpoint/2010/main" val="1789589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07C0C2-F827-470F-B358-AA1EA627C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693902-6971-4F07-AEA2-87B5D495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Some non-renewable resources are…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3F09B-CB0F-476F-858A-32DD4A017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 </a:t>
            </a:r>
            <a:r>
              <a:rPr lang="en-US" sz="2400" b="1" dirty="0">
                <a:solidFill>
                  <a:srgbClr val="FFFFFF"/>
                </a:solidFill>
              </a:rPr>
              <a:t>oil - </a:t>
            </a:r>
            <a:r>
              <a:rPr lang="en-US" sz="2400" dirty="0">
                <a:solidFill>
                  <a:srgbClr val="FFFFFF"/>
                </a:solidFill>
              </a:rPr>
              <a:t>Crude oil is a nonrenewable fossil fuel. Distillation separates the by-products of crude oil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natural gas -</a:t>
            </a:r>
            <a:r>
              <a:rPr lang="en-US" sz="2400" dirty="0">
                <a:solidFill>
                  <a:srgbClr val="FFFFFF"/>
                </a:solidFill>
              </a:rPr>
              <a:t> Natural gas, is a naturally occurring hydrocarbon gas mixture consisting primarily of methane, but commonly including varying amounts of other higher alkanes, and sometimes a small percentage of carbon dioxide, nitrogen, hydrogen sulfide, or helium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Coal - </a:t>
            </a:r>
            <a:r>
              <a:rPr lang="en-US" sz="2400" dirty="0">
                <a:solidFill>
                  <a:srgbClr val="FFFFFF"/>
                </a:solidFill>
              </a:rPr>
              <a:t>Coal is a combustible black or brownish-black sedimentary rock, formed as rock strata called coal seams. Coal is mostly carbon with variable amounts of other elements; chiefly hydrogen, sulfur, oxygen</a:t>
            </a:r>
            <a:endParaRPr lang="en-US" sz="2400" b="1" dirty="0">
              <a:solidFill>
                <a:srgbClr val="FFFFFF"/>
              </a:solidFill>
            </a:endParaRPr>
          </a:p>
          <a:p>
            <a:r>
              <a:rPr lang="en-US" sz="2400" b="1" dirty="0">
                <a:solidFill>
                  <a:srgbClr val="FFFFFF"/>
                </a:solidFill>
              </a:rPr>
              <a:t>nuclear - </a:t>
            </a:r>
            <a:r>
              <a:rPr lang="en-US" sz="2400" dirty="0">
                <a:solidFill>
                  <a:srgbClr val="FFFFFF"/>
                </a:solidFill>
              </a:rPr>
              <a:t>Nuclear power is the use of nuclear reactions that release nuclear energy to generate heat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53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0C74B-9FD9-4969-9060-D1FFAC876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en-US" dirty="0"/>
              <a:t>Advantages of renewable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789A0-74E0-4D11-BCD0-8A15276E7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7" r="3060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338AB-A51F-4D33-B65C-94FB9DB13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en-US" sz="2000" dirty="0"/>
              <a:t>Renewable energy won't run out.</a:t>
            </a:r>
          </a:p>
          <a:p>
            <a:r>
              <a:rPr lang="en-US" sz="2000" dirty="0"/>
              <a:t>Maintenance requirements are lower.</a:t>
            </a:r>
          </a:p>
          <a:p>
            <a:r>
              <a:rPr lang="en-US" sz="2000" dirty="0"/>
              <a:t>Renewables save money.</a:t>
            </a:r>
          </a:p>
          <a:p>
            <a:r>
              <a:rPr lang="en-US" sz="2000" dirty="0"/>
              <a:t>Renewable energy has numerous health and environmental benefits.</a:t>
            </a:r>
          </a:p>
          <a:p>
            <a:r>
              <a:rPr lang="en-US" sz="2000" dirty="0"/>
              <a:t>Renewables lower reliance on foreign energy sources.</a:t>
            </a:r>
          </a:p>
          <a:p>
            <a:r>
              <a:rPr lang="en-US" sz="2000" dirty="0"/>
              <a:t>Higher upfront cost.</a:t>
            </a:r>
          </a:p>
          <a:p>
            <a:r>
              <a:rPr lang="en-US" sz="2000" dirty="0"/>
              <a:t>Intermittency.</a:t>
            </a:r>
          </a:p>
          <a:p>
            <a:r>
              <a:rPr lang="en-US" sz="2000" dirty="0"/>
              <a:t>Storage capabilities.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0811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3632E-3F78-4FC7-8D85-8A577E136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Advantages of non-renewable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74E734-11C7-4517-887C-C117B008FD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54" r="21593" b="-1"/>
          <a:stretch/>
        </p:blipFill>
        <p:spPr>
          <a:xfrm>
            <a:off x="708914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A3C0A-B460-4023-BEC1-BE721ED0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Non-renewable sources are cheap and easy to use.</a:t>
            </a:r>
          </a:p>
          <a:p>
            <a:r>
              <a:rPr lang="en-US" dirty="0">
                <a:solidFill>
                  <a:schemeClr val="bg1"/>
                </a:solidFill>
              </a:rPr>
              <a:t>You can use small amount of nuclear energy to produce large amount of power.</a:t>
            </a:r>
          </a:p>
          <a:p>
            <a:r>
              <a:rPr lang="en-US" dirty="0">
                <a:solidFill>
                  <a:schemeClr val="bg1"/>
                </a:solidFill>
              </a:rPr>
              <a:t>Non-renewable have little or no competition at all. </a:t>
            </a:r>
          </a:p>
          <a:p>
            <a:r>
              <a:rPr lang="en-US" dirty="0">
                <a:solidFill>
                  <a:schemeClr val="bg1"/>
                </a:solidFill>
              </a:rPr>
              <a:t>They are considered as cheap when converting from one type of energy to another.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713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6540CB-974E-4CDA-BE75-36565F07D2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1" r="9353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47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0E678-87E3-4839-A42E-9693C132B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dirty="0"/>
              <a:t>Disadvantages of renewable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24CCE-3B42-4FF8-BF10-70FA401D3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US" sz="1900" dirty="0"/>
              <a:t>The Electricity Generation Capacity is Still Not Large Enough.</a:t>
            </a:r>
          </a:p>
          <a:p>
            <a:r>
              <a:rPr lang="en-US" sz="1900" dirty="0"/>
              <a:t>Renewable Energy Can be Unreliable.</a:t>
            </a:r>
          </a:p>
          <a:p>
            <a:r>
              <a:rPr lang="en-US" sz="1900" dirty="0"/>
              <a:t>Low-efficiency Levels.</a:t>
            </a:r>
          </a:p>
          <a:p>
            <a:r>
              <a:rPr lang="en-US" sz="1900" dirty="0"/>
              <a:t>Requires a Huge Upfront Capital Outlay. </a:t>
            </a:r>
          </a:p>
          <a:p>
            <a:r>
              <a:rPr lang="en-US" sz="1900" dirty="0"/>
              <a:t>Takes a Lot of Space to Install.</a:t>
            </a:r>
          </a:p>
          <a:p>
            <a:r>
              <a:rPr lang="en-US" sz="1900" dirty="0"/>
              <a:t>Expensive Storage Costs. </a:t>
            </a:r>
          </a:p>
          <a:p>
            <a:r>
              <a:rPr lang="en-US" sz="1900" dirty="0"/>
              <a:t>Not Always a Commercially-viable Option. </a:t>
            </a:r>
          </a:p>
          <a:p>
            <a:r>
              <a:rPr lang="en-US" sz="1900" dirty="0"/>
              <a:t>It Still Generates Pollution.</a:t>
            </a:r>
          </a:p>
          <a:p>
            <a:pPr marL="0" indent="0"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633710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F7E1B-A102-409F-B153-EF7081C2F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Disadvantages of non-renewable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2745F-77BE-40C1-9166-F93AB83A85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630" b="1426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FE4E6-01F6-4CB5-960F-C8F02FD43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1800" dirty="0"/>
              <a:t>Fossil fuels took millions of years to form in the Earth's crust and can never be replaced once they have been used. </a:t>
            </a:r>
          </a:p>
          <a:p>
            <a:r>
              <a:rPr lang="en-US" sz="1800" dirty="0"/>
              <a:t>When fossil fuels burn, they release carbon dioxide into the atmosphere. </a:t>
            </a:r>
          </a:p>
          <a:p>
            <a:r>
              <a:rPr lang="en-US" sz="1800" dirty="0"/>
              <a:t>Coal and gas also release Sulphur dioxide gas when they are burned.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1189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49C7B-CA2C-44ED-B734-4DBE2C9744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822" b="11928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5C0DF-B790-4C58-843F-E05CEE45C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1071137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Thank you! 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Facts and pictures from google.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b="1" i="1" u="sng" dirty="0">
                <a:solidFill>
                  <a:srgbClr val="FFFFFF"/>
                </a:solidFill>
              </a:rPr>
              <a:t>(o゜▽゜)o☆</a:t>
            </a:r>
          </a:p>
        </p:txBody>
      </p:sp>
    </p:spTree>
    <p:extLst>
      <p:ext uri="{BB962C8B-B14F-4D97-AF65-F5344CB8AC3E}">
        <p14:creationId xmlns:p14="http://schemas.microsoft.com/office/powerpoint/2010/main" val="344907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518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Renewable or non-renewable resources</vt:lpstr>
      <vt:lpstr>What are renewable and non-renewable resources</vt:lpstr>
      <vt:lpstr>Some renewable resources are…</vt:lpstr>
      <vt:lpstr>Some non-renewable resources are…</vt:lpstr>
      <vt:lpstr>Advantages of renewable resources</vt:lpstr>
      <vt:lpstr>Advantages of non-renewable resources</vt:lpstr>
      <vt:lpstr>Disadvantages of renewable resources</vt:lpstr>
      <vt:lpstr>Disadvantages of non-renewable resources</vt:lpstr>
      <vt:lpstr>Thank you!  Facts and pictures from google. (o゜▽゜)o☆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Renewable or non-renewable resources</dc:title>
  <dc:creator>Coi Hutchinson</dc:creator>
  <cp:lastModifiedBy>Lillian Houvouras</cp:lastModifiedBy>
  <cp:revision>3</cp:revision>
  <dcterms:created xsi:type="dcterms:W3CDTF">2021-01-28T20:35:08Z</dcterms:created>
  <dcterms:modified xsi:type="dcterms:W3CDTF">2021-03-23T14:51:21Z</dcterms:modified>
</cp:coreProperties>
</file>